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8" autoAdjust="0"/>
    <p:restoredTop sz="94660"/>
  </p:normalViewPr>
  <p:slideViewPr>
    <p:cSldViewPr snapToGrid="0">
      <p:cViewPr varScale="1">
        <p:scale>
          <a:sx n="76" d="100"/>
          <a:sy n="76" d="100"/>
        </p:scale>
        <p:origin x="62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78FF7A-4B3D-EC24-35AB-BE6D1C13CC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89A152-8A98-8131-DC1C-372A857342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0967144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209B199-6A09-E40D-6EAE-D7728BD937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B60FF8-1099-B60D-85FB-EB4D437554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935383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4B563D-6B60-1BEE-8E79-7CD79CFA15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3344E7-BE71-C36D-F9C8-4AB45A6A7B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dirty="0"/>
              <a:t>Teszt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74526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Tünde Tóth</dc:creator>
  <cp:lastModifiedBy>Tünde Tóth</cp:lastModifiedBy>
  <cp:revision>1</cp:revision>
  <dcterms:created xsi:type="dcterms:W3CDTF">2025-11-05T13:29:37Z</dcterms:created>
  <dcterms:modified xsi:type="dcterms:W3CDTF">2025-11-05T13:31:07Z</dcterms:modified>
</cp:coreProperties>
</file>

<file path=docProps/thumbnail.jpeg>
</file>